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6" r:id="rId3"/>
    <p:sldId id="257" r:id="rId4"/>
    <p:sldId id="290" r:id="rId5"/>
    <p:sldId id="291" r:id="rId6"/>
    <p:sldId id="293" r:id="rId7"/>
    <p:sldId id="292" r:id="rId8"/>
    <p:sldId id="258" r:id="rId9"/>
    <p:sldId id="295" r:id="rId10"/>
    <p:sldId id="294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6" r:id="rId20"/>
    <p:sldId id="307" r:id="rId21"/>
    <p:sldId id="308" r:id="rId22"/>
    <p:sldId id="309" r:id="rId23"/>
    <p:sldId id="304" r:id="rId24"/>
    <p:sldId id="288" r:id="rId25"/>
    <p:sldId id="305" r:id="rId26"/>
  </p:sldIdLst>
  <p:sldSz cx="9144000" cy="5143500" type="screen16x9"/>
  <p:notesSz cx="6858000" cy="9144000"/>
  <p:embeddedFontLst>
    <p:embeddedFont>
      <p:font typeface="나눔바른고딕" panose="020B0603020101020101" pitchFamily="50" charset="-127"/>
      <p:regular r:id="rId28"/>
      <p:bold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82" autoAdjust="0"/>
    <p:restoredTop sz="94660"/>
  </p:normalViewPr>
  <p:slideViewPr>
    <p:cSldViewPr showGuides="1">
      <p:cViewPr varScale="1">
        <p:scale>
          <a:sx n="109" d="100"/>
          <a:sy n="109" d="100"/>
        </p:scale>
        <p:origin x="1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98201-A6C1-4800-A141-A54843A2CE8B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A2403-5F6C-4F3C-8CEC-BE938EE86C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666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7400-8044-4826-BE41-D6E2BE37E327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FE57-7B26-4E25-81C5-492A4B00B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631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7400-8044-4826-BE41-D6E2BE37E327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FE57-7B26-4E25-81C5-492A4B00B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218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7400-8044-4826-BE41-D6E2BE37E327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FE57-7B26-4E25-81C5-492A4B00B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88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667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6F13EA-FC26-99BC-16D0-B87D203C4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F24B73-3F28-AC3F-94C8-37C3CDC80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2E62B-8B4F-77F9-15BC-2A30274A3F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1954A2E-E1BD-4316-84D2-A2AE0DEF1950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DB1CF8-80A1-F30A-F704-F4BCD8423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618350-FC5A-3ABB-4BFD-D0801224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25A62B0-C2A9-4B48-B30A-783B28C329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289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BC9B1-809B-1DD8-30A6-E4AE6CDBE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6C5C44-6DAC-8B4A-3402-F95507EEE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886792-3D85-A439-DAFD-14785985A2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1954A2E-E1BD-4316-84D2-A2AE0DEF1950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5A179C-688D-0D9D-2468-BAE8FA9BB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CDFD8E-6C91-BECD-49CD-71F203280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25A62B0-C2A9-4B48-B30A-783B28C329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5657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92BD6-6B06-92B4-2E87-FF62733FB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AF002-C63F-272E-8642-B623370395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860E86-DEE2-76CD-543B-13E31D00A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B3798C-812B-6983-68DF-229BE464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1954A2E-E1BD-4316-84D2-A2AE0DEF1950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B293DF-3A43-910A-C73B-968193585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EA27D2-6FCC-2C23-0761-60DA64758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25A62B0-C2A9-4B48-B30A-783B28C329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08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C0369-09C6-A344-240B-6A0161DC1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021B3F-EA9F-7DF3-4518-CD7D568D9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53CAEE-88BB-B30D-C460-195EC8EC0A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924704-22A6-83D6-53E9-10DBD4F444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B7D0DF-9486-B7CE-CFAA-8A2A39EABA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ED8131-15A1-1E2C-6013-825CCC0772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1954A2E-E1BD-4316-84D2-A2AE0DEF1950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FCA60D-3D48-5E0B-4EBF-59A72CE9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C27CD8-967E-9467-897E-9F7907671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25A62B0-C2A9-4B48-B30A-783B28C329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0396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4FEE1D-704D-1534-3E46-3213EAD10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C9BBF9-873A-710F-210B-BA81358E0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1954A2E-E1BD-4316-84D2-A2AE0DEF1950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4B91C8-3EC6-A901-A34A-B95278072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E1489C-FB30-4221-54EA-BD4FE76B7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25A62B0-C2A9-4B48-B30A-783B28C329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8629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4EB599-9FD9-3DC0-2A71-144300DB60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1954A2E-E1BD-4316-84D2-A2AE0DEF1950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CFF021B-E6B1-B21C-97FC-2027B9B5D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10865F-4009-41B9-9AB2-227249F6D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25A62B0-C2A9-4B48-B30A-783B28C329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774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62C19-B536-8D5C-1A8C-C8E27FE8F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4D4A9-AABC-A466-7822-B2595141E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865E7F-DE2A-9817-80A8-79D79D854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358D0A-BC2B-BC98-29C1-66DF2B6264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1954A2E-E1BD-4316-84D2-A2AE0DEF1950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9BE63A-18F0-F0A3-D24C-4731E6461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45535F-63DC-DAFC-457D-6087A076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25A62B0-C2A9-4B48-B30A-783B28C329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073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7400-8044-4826-BE41-D6E2BE37E327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FE57-7B26-4E25-81C5-492A4B00B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6240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D853B1-5D0F-9DBA-8100-349FCD6EA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160ADF-4EAD-18B7-C78B-D93C3B1C17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176460-76FE-1F42-9D8E-213BBA22F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5DAF68-8DBA-C5A7-1C05-4B5800F684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1954A2E-E1BD-4316-84D2-A2AE0DEF1950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587FD5-F97C-41E0-F30C-40A3DA0CF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303417-3B37-FAB8-84A9-39FCB5E4D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25A62B0-C2A9-4B48-B30A-783B28C329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180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BE3B6-E1AD-B32D-BA45-D1BE4BE28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12B78E-DDC1-C287-AFC3-88B6FDDF38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A19B1B-85A4-F8D0-69CE-3759D65F23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1954A2E-E1BD-4316-84D2-A2AE0DEF1950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F133CD-0EE1-E657-C1B5-3DB8176E1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172452-396A-677F-455D-6B1CC6686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25A62B0-C2A9-4B48-B30A-783B28C329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931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698EAB-B3B8-B260-0565-90421EED32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463D4D-DBA0-2318-F187-93D12F85F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196AA-BFD8-A4BC-44BC-5E0F6F2B32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1954A2E-E1BD-4316-84D2-A2AE0DEF1950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F3165F-C712-1BBC-26EC-2E9270263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28FCB-DA58-469C-7FB8-9F37BC35E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25A62B0-C2A9-4B48-B30A-783B28C329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596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7400-8044-4826-BE41-D6E2BE37E327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FE57-7B26-4E25-81C5-492A4B00B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7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7400-8044-4826-BE41-D6E2BE37E327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FE57-7B26-4E25-81C5-492A4B00B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141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7400-8044-4826-BE41-D6E2BE37E327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FE57-7B26-4E25-81C5-492A4B00B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907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7400-8044-4826-BE41-D6E2BE37E327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FE57-7B26-4E25-81C5-492A4B00B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79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7400-8044-4826-BE41-D6E2BE37E327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FE57-7B26-4E25-81C5-492A4B00B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910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7400-8044-4826-BE41-D6E2BE37E327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FE57-7B26-4E25-81C5-492A4B00B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07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7400-8044-4826-BE41-D6E2BE37E327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FE57-7B26-4E25-81C5-492A4B00B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100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A7400-8044-4826-BE41-D6E2BE37E327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0FE57-7B26-4E25-81C5-492A4B00B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226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7565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99542"/>
            <a:ext cx="9144000" cy="3492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22642" y="1387294"/>
            <a:ext cx="5158745" cy="2143428"/>
            <a:chOff x="922642" y="1578697"/>
            <a:chExt cx="5158745" cy="2143428"/>
          </a:xfrm>
        </p:grpSpPr>
        <p:sp>
          <p:nvSpPr>
            <p:cNvPr id="5" name="TextBox 4"/>
            <p:cNvSpPr txBox="1"/>
            <p:nvPr/>
          </p:nvSpPr>
          <p:spPr>
            <a:xfrm>
              <a:off x="922642" y="1578697"/>
              <a:ext cx="3861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Web Programming Project </a:t>
              </a:r>
              <a:r>
                <a:rPr lang="ko-KR" altLang="en-US" dirty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최종 발표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62612" y="2187089"/>
              <a:ext cx="3018775" cy="1535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게임 커뮤니티 사이트</a:t>
              </a:r>
              <a:endParaRPr lang="en-US" altLang="ko-KR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기획 및 개발  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 </a:t>
              </a:r>
              <a:r>
                <a:rPr lang="ko-KR" altLang="en-US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지성배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428466" y="4899298"/>
            <a:ext cx="17155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@blog.naver.com/</a:t>
            </a:r>
            <a:r>
              <a:rPr lang="en-US" altLang="ko-KR" sz="9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hyuneee_d</a:t>
            </a:r>
            <a:endParaRPr lang="ko-KR" altLang="en-US" sz="9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160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95486"/>
            <a:ext cx="8784976" cy="4752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35062" y="2755437"/>
            <a:ext cx="473206" cy="4732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나눔스퀘어" panose="020B0600000101010101" pitchFamily="50" charset="-127"/>
              <a:buChar char="–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A9B92E09-43C9-408B-EAC1-8FC6FE702007}"/>
              </a:ext>
            </a:extLst>
          </p:cNvPr>
          <p:cNvSpPr/>
          <p:nvPr/>
        </p:nvSpPr>
        <p:spPr>
          <a:xfrm>
            <a:off x="179512" y="339502"/>
            <a:ext cx="3384376" cy="576064"/>
          </a:xfrm>
          <a:prstGeom prst="homePlat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프로그램 주요기능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관리자</a:t>
            </a:r>
          </a:p>
        </p:txBody>
      </p:sp>
      <p:sp>
        <p:nvSpPr>
          <p:cNvPr id="14" name="순서도: 지연 13">
            <a:extLst>
              <a:ext uri="{FF2B5EF4-FFF2-40B4-BE49-F238E27FC236}">
                <a16:creationId xmlns:a16="http://schemas.microsoft.com/office/drawing/2014/main" id="{FB45C8CF-1977-8D91-6B99-0BDB878EBDB1}"/>
              </a:ext>
            </a:extLst>
          </p:cNvPr>
          <p:cNvSpPr/>
          <p:nvPr/>
        </p:nvSpPr>
        <p:spPr>
          <a:xfrm rot="5400000">
            <a:off x="3923928" y="-62642"/>
            <a:ext cx="1152128" cy="3600400"/>
          </a:xfrm>
          <a:prstGeom prst="flowChartDelay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0A52B7-C759-5A3F-7660-3FA664C088D0}"/>
              </a:ext>
            </a:extLst>
          </p:cNvPr>
          <p:cNvSpPr txBox="1"/>
          <p:nvPr/>
        </p:nvSpPr>
        <p:spPr>
          <a:xfrm>
            <a:off x="3500881" y="1475948"/>
            <a:ext cx="1998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</a:t>
            </a:r>
            <a:endParaRPr lang="ko-KR" altLang="en-US" sz="2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C01BDA8-A555-FF84-601A-BA249BCA9FF7}"/>
              </a:ext>
            </a:extLst>
          </p:cNvPr>
          <p:cNvSpPr/>
          <p:nvPr/>
        </p:nvSpPr>
        <p:spPr>
          <a:xfrm>
            <a:off x="1952813" y="1236375"/>
            <a:ext cx="247782" cy="24592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04F6C4F-8EAD-F1E7-12DA-4B63AF7966C4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1515894" y="1446288"/>
            <a:ext cx="473206" cy="341617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94276BE7-1838-B2AF-DE59-493D96EE3352}"/>
              </a:ext>
            </a:extLst>
          </p:cNvPr>
          <p:cNvSpPr/>
          <p:nvPr/>
        </p:nvSpPr>
        <p:spPr>
          <a:xfrm>
            <a:off x="872094" y="1650923"/>
            <a:ext cx="704352" cy="674359"/>
          </a:xfrm>
          <a:prstGeom prst="ellipse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E5E9D1-AA90-8B4D-1AC7-4B36D40729D3}"/>
              </a:ext>
            </a:extLst>
          </p:cNvPr>
          <p:cNvSpPr txBox="1"/>
          <p:nvPr/>
        </p:nvSpPr>
        <p:spPr>
          <a:xfrm>
            <a:off x="466236" y="2407349"/>
            <a:ext cx="1512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회원권한 설정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CC0F268-ED02-8264-1EE2-FB1AF9E5D43B}"/>
              </a:ext>
            </a:extLst>
          </p:cNvPr>
          <p:cNvSpPr/>
          <p:nvPr/>
        </p:nvSpPr>
        <p:spPr>
          <a:xfrm>
            <a:off x="2561382" y="2436586"/>
            <a:ext cx="247782" cy="24592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72E20D3-30CA-0571-C9A9-D8D10E483985}"/>
              </a:ext>
            </a:extLst>
          </p:cNvPr>
          <p:cNvCxnSpPr>
            <a:cxnSpLocks/>
          </p:cNvCxnSpPr>
          <p:nvPr/>
        </p:nvCxnSpPr>
        <p:spPr>
          <a:xfrm flipH="1">
            <a:off x="2217621" y="2659403"/>
            <a:ext cx="393298" cy="41640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DB2A3EB1-11A3-35EB-057B-1A1D370B07DD}"/>
              </a:ext>
            </a:extLst>
          </p:cNvPr>
          <p:cNvSpPr/>
          <p:nvPr/>
        </p:nvSpPr>
        <p:spPr>
          <a:xfrm>
            <a:off x="1642706" y="3010832"/>
            <a:ext cx="704352" cy="674359"/>
          </a:xfrm>
          <a:prstGeom prst="ellipse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07ED82-AB78-3269-6961-6B5B3C7134E0}"/>
              </a:ext>
            </a:extLst>
          </p:cNvPr>
          <p:cNvSpPr txBox="1"/>
          <p:nvPr/>
        </p:nvSpPr>
        <p:spPr>
          <a:xfrm>
            <a:off x="1060444" y="3798323"/>
            <a:ext cx="1857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등록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8506F7-CFC8-8775-A35A-6C1FF8DAA656}"/>
              </a:ext>
            </a:extLst>
          </p:cNvPr>
          <p:cNvSpPr txBox="1"/>
          <p:nvPr/>
        </p:nvSpPr>
        <p:spPr>
          <a:xfrm>
            <a:off x="3291306" y="3108646"/>
            <a:ext cx="473206" cy="4732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나눔스퀘어" panose="020B0600000101010101" pitchFamily="50" charset="-127"/>
              <a:buChar char="–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6E18211-0441-8672-D50D-724805AD5F93}"/>
              </a:ext>
            </a:extLst>
          </p:cNvPr>
          <p:cNvSpPr/>
          <p:nvPr/>
        </p:nvSpPr>
        <p:spPr>
          <a:xfrm>
            <a:off x="3591525" y="2789795"/>
            <a:ext cx="247782" cy="24592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F681838-4C33-C973-2FBF-29A107931052}"/>
              </a:ext>
            </a:extLst>
          </p:cNvPr>
          <p:cNvCxnSpPr>
            <a:cxnSpLocks/>
          </p:cNvCxnSpPr>
          <p:nvPr/>
        </p:nvCxnSpPr>
        <p:spPr>
          <a:xfrm>
            <a:off x="3715416" y="3035723"/>
            <a:ext cx="0" cy="546129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E462C98B-4ED8-7693-5DB1-7810E81D8B15}"/>
              </a:ext>
            </a:extLst>
          </p:cNvPr>
          <p:cNvSpPr/>
          <p:nvPr/>
        </p:nvSpPr>
        <p:spPr>
          <a:xfrm>
            <a:off x="3363240" y="3581852"/>
            <a:ext cx="704352" cy="674359"/>
          </a:xfrm>
          <a:prstGeom prst="ellipse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67B6E6-C989-0CE7-0FC4-4C83767AADFE}"/>
              </a:ext>
            </a:extLst>
          </p:cNvPr>
          <p:cNvSpPr txBox="1"/>
          <p:nvPr/>
        </p:nvSpPr>
        <p:spPr>
          <a:xfrm>
            <a:off x="2974740" y="4336020"/>
            <a:ext cx="1453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회원강제탈퇴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F7E4EF-45EB-C6A1-9F53-BE585AD6FEBB}"/>
              </a:ext>
            </a:extLst>
          </p:cNvPr>
          <p:cNvSpPr txBox="1"/>
          <p:nvPr/>
        </p:nvSpPr>
        <p:spPr>
          <a:xfrm>
            <a:off x="4907446" y="3114356"/>
            <a:ext cx="473206" cy="4732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나눔스퀘어" panose="020B0600000101010101" pitchFamily="50" charset="-127"/>
              <a:buChar char="–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26D50F7-FEDD-AB1D-6C07-EB1760CA4A05}"/>
              </a:ext>
            </a:extLst>
          </p:cNvPr>
          <p:cNvSpPr/>
          <p:nvPr/>
        </p:nvSpPr>
        <p:spPr>
          <a:xfrm>
            <a:off x="5207665" y="2795505"/>
            <a:ext cx="247782" cy="24592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536D4F1-AE8F-3EB3-88C6-A08A4C8C9D4A}"/>
              </a:ext>
            </a:extLst>
          </p:cNvPr>
          <p:cNvCxnSpPr>
            <a:cxnSpLocks/>
          </p:cNvCxnSpPr>
          <p:nvPr/>
        </p:nvCxnSpPr>
        <p:spPr>
          <a:xfrm>
            <a:off x="5331556" y="3041433"/>
            <a:ext cx="0" cy="546129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97E7C8FC-AFDB-AB92-E656-2CB9F6B44AA8}"/>
              </a:ext>
            </a:extLst>
          </p:cNvPr>
          <p:cNvSpPr/>
          <p:nvPr/>
        </p:nvSpPr>
        <p:spPr>
          <a:xfrm>
            <a:off x="4979380" y="3587562"/>
            <a:ext cx="704352" cy="674359"/>
          </a:xfrm>
          <a:prstGeom prst="ellipse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6D2A6A9-97C6-68C8-5348-65B22F1615C6}"/>
              </a:ext>
            </a:extLst>
          </p:cNvPr>
          <p:cNvSpPr/>
          <p:nvPr/>
        </p:nvSpPr>
        <p:spPr>
          <a:xfrm>
            <a:off x="6334838" y="2457573"/>
            <a:ext cx="247782" cy="24592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F03D6CD-371A-3B3C-EED7-F8EC17835AFC}"/>
              </a:ext>
            </a:extLst>
          </p:cNvPr>
          <p:cNvCxnSpPr>
            <a:cxnSpLocks/>
            <a:stCxn id="53" idx="5"/>
            <a:endCxn id="56" idx="1"/>
          </p:cNvCxnSpPr>
          <p:nvPr/>
        </p:nvCxnSpPr>
        <p:spPr>
          <a:xfrm>
            <a:off x="6546333" y="2667486"/>
            <a:ext cx="694359" cy="52574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45CAF3B0-5EB8-23DA-E391-77D2C1BBF069}"/>
              </a:ext>
            </a:extLst>
          </p:cNvPr>
          <p:cNvSpPr/>
          <p:nvPr/>
        </p:nvSpPr>
        <p:spPr>
          <a:xfrm>
            <a:off x="7137542" y="3094469"/>
            <a:ext cx="704352" cy="674359"/>
          </a:xfrm>
          <a:prstGeom prst="ellipse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F6DD2A4-F4E1-681E-FF50-B7D6F7B0D4B8}"/>
              </a:ext>
            </a:extLst>
          </p:cNvPr>
          <p:cNvSpPr txBox="1"/>
          <p:nvPr/>
        </p:nvSpPr>
        <p:spPr>
          <a:xfrm>
            <a:off x="6383560" y="3839256"/>
            <a:ext cx="2356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신고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문의 처리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DAFC7F3-7687-8306-0D68-70B0BB69798A}"/>
              </a:ext>
            </a:extLst>
          </p:cNvPr>
          <p:cNvSpPr/>
          <p:nvPr/>
        </p:nvSpPr>
        <p:spPr>
          <a:xfrm>
            <a:off x="6781478" y="1244777"/>
            <a:ext cx="247782" cy="24592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DC37FB8A-9EFA-7EBD-A513-9EFB31352371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6989339" y="1430683"/>
            <a:ext cx="626961" cy="43004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D48E78AF-2BEB-B251-271B-E9956986C003}"/>
              </a:ext>
            </a:extLst>
          </p:cNvPr>
          <p:cNvSpPr/>
          <p:nvPr/>
        </p:nvSpPr>
        <p:spPr>
          <a:xfrm>
            <a:off x="7513150" y="1761965"/>
            <a:ext cx="704352" cy="674359"/>
          </a:xfrm>
          <a:prstGeom prst="ellipse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5A35818-28DE-0231-130C-CED4B281BD4B}"/>
              </a:ext>
            </a:extLst>
          </p:cNvPr>
          <p:cNvSpPr txBox="1"/>
          <p:nvPr/>
        </p:nvSpPr>
        <p:spPr>
          <a:xfrm>
            <a:off x="7125326" y="2506752"/>
            <a:ext cx="1503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게시글 공지등록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9DD7A7-C953-E4DE-2418-E9B79FFDA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09" y="1752735"/>
            <a:ext cx="476425" cy="4490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62A13E-CA98-AEC2-8F07-76BAA0E44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016" y="3114348"/>
            <a:ext cx="423829" cy="4496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4F032F-933B-4267-E269-CCAA793A1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319" y="3219822"/>
            <a:ext cx="437685" cy="4327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6ECEBA-5A0F-6458-DBD9-8B57B6AE7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2058" y="3700980"/>
            <a:ext cx="486715" cy="4584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68638F-A124-3B4E-D408-DCAB6A0B9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573" y="3684888"/>
            <a:ext cx="451964" cy="4488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10D6A5-B5B3-2944-A7E1-43B744E64974}"/>
              </a:ext>
            </a:extLst>
          </p:cNvPr>
          <p:cNvSpPr txBox="1"/>
          <p:nvPr/>
        </p:nvSpPr>
        <p:spPr>
          <a:xfrm>
            <a:off x="4532925" y="4366797"/>
            <a:ext cx="1695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이미지 삽입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14F4BC5-8162-522E-AC81-891EC7ABE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3165" y="1871507"/>
            <a:ext cx="494188" cy="43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12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95486"/>
            <a:ext cx="8784976" cy="4752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A9B92E09-43C9-408B-EAC1-8FC6FE702007}"/>
              </a:ext>
            </a:extLst>
          </p:cNvPr>
          <p:cNvSpPr/>
          <p:nvPr/>
        </p:nvSpPr>
        <p:spPr>
          <a:xfrm>
            <a:off x="179512" y="339502"/>
            <a:ext cx="4464496" cy="576064"/>
          </a:xfrm>
          <a:prstGeom prst="homePlat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회원 주요기능 화면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–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게시판 목록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CCACF8-5EA7-6DED-4F13-88EBF90BC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956" y="451187"/>
            <a:ext cx="3024336" cy="21860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502614-5B4C-50BE-0642-FFA1BA9CC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788" y="2646320"/>
            <a:ext cx="3024000" cy="206945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A67A93-08D1-372E-2269-A7986A7A1E82}"/>
              </a:ext>
            </a:extLst>
          </p:cNvPr>
          <p:cNvSpPr/>
          <p:nvPr/>
        </p:nvSpPr>
        <p:spPr>
          <a:xfrm>
            <a:off x="5402956" y="641602"/>
            <a:ext cx="2985468" cy="216024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 cmpd="sng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4F32764-DA95-62F7-F917-39E95242E520}"/>
              </a:ext>
            </a:extLst>
          </p:cNvPr>
          <p:cNvSpPr/>
          <p:nvPr/>
        </p:nvSpPr>
        <p:spPr>
          <a:xfrm>
            <a:off x="5455674" y="4476289"/>
            <a:ext cx="2985468" cy="216024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 cmpd="sng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DEEE410-6F23-79D3-0391-BA32B0E9508A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3741052" y="749614"/>
            <a:ext cx="1661905" cy="929904"/>
          </a:xfrm>
          <a:prstGeom prst="bentConnector3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CD42A2B0-D9CF-48C7-E481-0E3F4DF8F51A}"/>
              </a:ext>
            </a:extLst>
          </p:cNvPr>
          <p:cNvSpPr/>
          <p:nvPr/>
        </p:nvSpPr>
        <p:spPr>
          <a:xfrm>
            <a:off x="467545" y="1491630"/>
            <a:ext cx="3273500" cy="502507"/>
          </a:xfrm>
          <a:prstGeom prst="round2SameRect">
            <a:avLst/>
          </a:prstGeom>
          <a:solidFill>
            <a:schemeClr val="bg1"/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글쓰기 및 검색 </a:t>
            </a:r>
          </a:p>
        </p:txBody>
      </p:sp>
      <p:sp>
        <p:nvSpPr>
          <p:cNvPr id="39" name="사각형: 둥근 위쪽 모서리 38">
            <a:extLst>
              <a:ext uri="{FF2B5EF4-FFF2-40B4-BE49-F238E27FC236}">
                <a16:creationId xmlns:a16="http://schemas.microsoft.com/office/drawing/2014/main" id="{45B4D999-16AB-A2BA-E630-0D4FFCFD4B63}"/>
              </a:ext>
            </a:extLst>
          </p:cNvPr>
          <p:cNvSpPr/>
          <p:nvPr/>
        </p:nvSpPr>
        <p:spPr>
          <a:xfrm>
            <a:off x="467545" y="4301491"/>
            <a:ext cx="3273500" cy="502507"/>
          </a:xfrm>
          <a:prstGeom prst="round2SameRect">
            <a:avLst/>
          </a:prstGeom>
          <a:solidFill>
            <a:schemeClr val="bg1"/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페이징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0893B69-DF73-C994-3474-ED515A102BE4}"/>
              </a:ext>
            </a:extLst>
          </p:cNvPr>
          <p:cNvCxnSpPr/>
          <p:nvPr/>
        </p:nvCxnSpPr>
        <p:spPr>
          <a:xfrm flipH="1">
            <a:off x="3740213" y="4587974"/>
            <a:ext cx="1715461" cy="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B4ABD78-7AE4-93B4-E4E7-8C7B9E616E7C}"/>
              </a:ext>
            </a:extLst>
          </p:cNvPr>
          <p:cNvSpPr/>
          <p:nvPr/>
        </p:nvSpPr>
        <p:spPr>
          <a:xfrm>
            <a:off x="5402956" y="1005315"/>
            <a:ext cx="2985468" cy="216024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 cmpd="sng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C8DE2D87-B2E0-C1E3-15DC-9F4CD3676C0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21613" y="1117350"/>
            <a:ext cx="1676936" cy="1503469"/>
          </a:xfrm>
          <a:prstGeom prst="bentConnector3">
            <a:avLst>
              <a:gd name="adj1" fmla="val 33222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위쪽 모서리 56">
            <a:extLst>
              <a:ext uri="{FF2B5EF4-FFF2-40B4-BE49-F238E27FC236}">
                <a16:creationId xmlns:a16="http://schemas.microsoft.com/office/drawing/2014/main" id="{2F1FFCDD-95E2-F5D0-190A-1684D44F76CE}"/>
              </a:ext>
            </a:extLst>
          </p:cNvPr>
          <p:cNvSpPr/>
          <p:nvPr/>
        </p:nvSpPr>
        <p:spPr>
          <a:xfrm>
            <a:off x="448113" y="2347023"/>
            <a:ext cx="3273500" cy="502507"/>
          </a:xfrm>
          <a:prstGeom prst="round2SameRect">
            <a:avLst/>
          </a:prstGeom>
          <a:solidFill>
            <a:schemeClr val="bg1"/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검색 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4CF769-0756-51B4-2CB4-7FCCB35C1F53}"/>
              </a:ext>
            </a:extLst>
          </p:cNvPr>
          <p:cNvSpPr/>
          <p:nvPr/>
        </p:nvSpPr>
        <p:spPr>
          <a:xfrm>
            <a:off x="5417982" y="1419622"/>
            <a:ext cx="2985468" cy="15637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 cmpd="sng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965C815F-B756-97C9-ED39-6E3808E5B859}"/>
              </a:ext>
            </a:extLst>
          </p:cNvPr>
          <p:cNvCxnSpPr>
            <a:cxnSpLocks/>
          </p:cNvCxnSpPr>
          <p:nvPr/>
        </p:nvCxnSpPr>
        <p:spPr>
          <a:xfrm rot="5400000">
            <a:off x="3566689" y="1686585"/>
            <a:ext cx="2034102" cy="1676576"/>
          </a:xfrm>
          <a:prstGeom prst="bentConnector3">
            <a:avLst>
              <a:gd name="adj1" fmla="val 99795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사각형: 둥근 위쪽 모서리 96">
            <a:extLst>
              <a:ext uri="{FF2B5EF4-FFF2-40B4-BE49-F238E27FC236}">
                <a16:creationId xmlns:a16="http://schemas.microsoft.com/office/drawing/2014/main" id="{6F58A30F-8AFA-1349-D6C2-D2A2685630C7}"/>
              </a:ext>
            </a:extLst>
          </p:cNvPr>
          <p:cNvSpPr/>
          <p:nvPr/>
        </p:nvSpPr>
        <p:spPr>
          <a:xfrm>
            <a:off x="448113" y="3209901"/>
            <a:ext cx="3292100" cy="502507"/>
          </a:xfrm>
          <a:prstGeom prst="round2SameRect">
            <a:avLst/>
          </a:prstGeom>
          <a:solidFill>
            <a:schemeClr val="bg1"/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게시판 공지 </a:t>
            </a:r>
          </a:p>
        </p:txBody>
      </p:sp>
    </p:spTree>
    <p:extLst>
      <p:ext uri="{BB962C8B-B14F-4D97-AF65-F5344CB8AC3E}">
        <p14:creationId xmlns:p14="http://schemas.microsoft.com/office/powerpoint/2010/main" val="71108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5" grpId="0" animBg="1"/>
      <p:bldP spid="39" grpId="0" animBg="1"/>
      <p:bldP spid="49" grpId="0" animBg="1"/>
      <p:bldP spid="57" grpId="0" animBg="1"/>
      <p:bldP spid="62" grpId="0" animBg="1"/>
      <p:bldP spid="9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95486"/>
            <a:ext cx="8784976" cy="4752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E3D4D3-20C6-93AB-B8B0-CF78DAE7D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62" y="1059582"/>
            <a:ext cx="3320269" cy="23047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1C1739-9B8E-93BA-7E49-8B5504836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94" y="3413981"/>
            <a:ext cx="3319200" cy="122198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83F066-0120-44E9-1EEA-BED4ABC057D5}"/>
              </a:ext>
            </a:extLst>
          </p:cNvPr>
          <p:cNvSpPr/>
          <p:nvPr/>
        </p:nvSpPr>
        <p:spPr>
          <a:xfrm>
            <a:off x="3168125" y="1196341"/>
            <a:ext cx="1043383" cy="187558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 cmpd="sng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E6DCA147-ACAD-6A49-A843-B5EEDFA71B6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211508" y="861982"/>
            <a:ext cx="667565" cy="428138"/>
          </a:xfrm>
          <a:prstGeom prst="bentConnector3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74AAF53A-15E6-CFA6-6A6C-941AF323EB86}"/>
              </a:ext>
            </a:extLst>
          </p:cNvPr>
          <p:cNvSpPr/>
          <p:nvPr/>
        </p:nvSpPr>
        <p:spPr>
          <a:xfrm>
            <a:off x="4879073" y="627534"/>
            <a:ext cx="2376264" cy="502507"/>
          </a:xfrm>
          <a:prstGeom prst="round2SameRect">
            <a:avLst/>
          </a:prstGeom>
          <a:solidFill>
            <a:schemeClr val="bg1"/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임시저장 및 불러오기 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3A44103-5C2A-2752-7CAF-DBB77FC3F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920" y="3532374"/>
            <a:ext cx="2795984" cy="950301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0A138ACA-4CF3-E37C-402F-531781A98371}"/>
              </a:ext>
            </a:extLst>
          </p:cNvPr>
          <p:cNvSpPr/>
          <p:nvPr/>
        </p:nvSpPr>
        <p:spPr>
          <a:xfrm>
            <a:off x="3652213" y="3795886"/>
            <a:ext cx="611335" cy="576064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2DFCFB-571F-4A60-D09E-EF6AD4E0413B}"/>
              </a:ext>
            </a:extLst>
          </p:cNvPr>
          <p:cNvSpPr txBox="1"/>
          <p:nvPr/>
        </p:nvSpPr>
        <p:spPr>
          <a:xfrm rot="20451216">
            <a:off x="4237810" y="3357355"/>
            <a:ext cx="791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Click!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08C8DAD-C868-3502-B40A-8EBDCB9D430C}"/>
              </a:ext>
            </a:extLst>
          </p:cNvPr>
          <p:cNvSpPr/>
          <p:nvPr/>
        </p:nvSpPr>
        <p:spPr>
          <a:xfrm>
            <a:off x="4476980" y="3651870"/>
            <a:ext cx="402093" cy="366025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F451BAE-931D-EEDC-01A2-AA7E9576F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073" y="1432759"/>
            <a:ext cx="2611316" cy="1403875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211BDBB-B80B-9088-38EC-B9F7186C8901}"/>
              </a:ext>
            </a:extLst>
          </p:cNvPr>
          <p:cNvCxnSpPr>
            <a:stCxn id="30" idx="0"/>
          </p:cNvCxnSpPr>
          <p:nvPr/>
        </p:nvCxnSpPr>
        <p:spPr>
          <a:xfrm flipV="1">
            <a:off x="4678027" y="2843868"/>
            <a:ext cx="542045" cy="808002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화살표: 오각형 35">
            <a:extLst>
              <a:ext uri="{FF2B5EF4-FFF2-40B4-BE49-F238E27FC236}">
                <a16:creationId xmlns:a16="http://schemas.microsoft.com/office/drawing/2014/main" id="{F9CE43F9-89DF-B803-4DF8-DB38014CFD73}"/>
              </a:ext>
            </a:extLst>
          </p:cNvPr>
          <p:cNvSpPr/>
          <p:nvPr/>
        </p:nvSpPr>
        <p:spPr>
          <a:xfrm>
            <a:off x="179512" y="339502"/>
            <a:ext cx="4464496" cy="576064"/>
          </a:xfrm>
          <a:prstGeom prst="homePlat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회원 주요기능 화면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–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글쓰기</a:t>
            </a:r>
          </a:p>
        </p:txBody>
      </p:sp>
    </p:spTree>
    <p:extLst>
      <p:ext uri="{BB962C8B-B14F-4D97-AF65-F5344CB8AC3E}">
        <p14:creationId xmlns:p14="http://schemas.microsoft.com/office/powerpoint/2010/main" val="286810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 animBg="1"/>
      <p:bldP spid="28" grpId="0" animBg="1"/>
      <p:bldP spid="29" grpId="0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95486"/>
            <a:ext cx="8784976" cy="4752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8D18FE-892B-0E53-87F5-F1A386F45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816" y="274189"/>
            <a:ext cx="3662624" cy="26770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1027F8-4392-93AD-3BEF-58899A10C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951200"/>
            <a:ext cx="3769200" cy="194498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E65B24-68E1-C184-B0DA-2A171632FD3B}"/>
              </a:ext>
            </a:extLst>
          </p:cNvPr>
          <p:cNvSpPr/>
          <p:nvPr/>
        </p:nvSpPr>
        <p:spPr>
          <a:xfrm>
            <a:off x="6091425" y="2202171"/>
            <a:ext cx="1080120" cy="36004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 cmpd="sng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A3DFE976-4717-AF03-E188-6748B33F6791}"/>
              </a:ext>
            </a:extLst>
          </p:cNvPr>
          <p:cNvSpPr/>
          <p:nvPr/>
        </p:nvSpPr>
        <p:spPr>
          <a:xfrm>
            <a:off x="430615" y="1281716"/>
            <a:ext cx="3717654" cy="502507"/>
          </a:xfrm>
          <a:prstGeom prst="round2SameRect">
            <a:avLst/>
          </a:prstGeom>
          <a:solidFill>
            <a:schemeClr val="bg1"/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기능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게시글의 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한번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또는 </a:t>
            </a:r>
            <a:r>
              <a:rPr lang="ko-KR" altLang="en-US" sz="1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비추천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가능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156AA97-7AE2-15D0-4F71-605F61870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60" y="1828058"/>
            <a:ext cx="2619363" cy="740255"/>
          </a:xfrm>
          <a:prstGeom prst="rect">
            <a:avLst/>
          </a:prstGeom>
        </p:spPr>
      </p:pic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BE082C8-2514-E863-1D41-43F9641990E4}"/>
              </a:ext>
            </a:extLst>
          </p:cNvPr>
          <p:cNvCxnSpPr>
            <a:stCxn id="11" idx="1"/>
          </p:cNvCxnSpPr>
          <p:nvPr/>
        </p:nvCxnSpPr>
        <p:spPr>
          <a:xfrm rot="10800000">
            <a:off x="4148269" y="1563639"/>
            <a:ext cx="1943156" cy="818553"/>
          </a:xfrm>
          <a:prstGeom prst="bentConnector3">
            <a:avLst>
              <a:gd name="adj1" fmla="val 80251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84A6A3-820D-E666-7443-81F70DD7D468}"/>
              </a:ext>
            </a:extLst>
          </p:cNvPr>
          <p:cNvSpPr/>
          <p:nvPr/>
        </p:nvSpPr>
        <p:spPr>
          <a:xfrm>
            <a:off x="4780034" y="2934481"/>
            <a:ext cx="3896421" cy="1961701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 cmpd="sng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6CE66FAE-A028-B0EE-72D7-31F51D5168E7}"/>
              </a:ext>
            </a:extLst>
          </p:cNvPr>
          <p:cNvSpPr/>
          <p:nvPr/>
        </p:nvSpPr>
        <p:spPr>
          <a:xfrm>
            <a:off x="2051721" y="3610530"/>
            <a:ext cx="2406812" cy="502507"/>
          </a:xfrm>
          <a:prstGeom prst="round2SameRect">
            <a:avLst/>
          </a:prstGeom>
          <a:solidFill>
            <a:schemeClr val="bg1"/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댓글 삽입 및 삭제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비동기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</a:p>
        </p:txBody>
      </p:sp>
      <p:sp>
        <p:nvSpPr>
          <p:cNvPr id="31" name="화살표: 오각형 30">
            <a:extLst>
              <a:ext uri="{FF2B5EF4-FFF2-40B4-BE49-F238E27FC236}">
                <a16:creationId xmlns:a16="http://schemas.microsoft.com/office/drawing/2014/main" id="{E51AD249-C3BD-9535-F9BD-22417F2E63FC}"/>
              </a:ext>
            </a:extLst>
          </p:cNvPr>
          <p:cNvSpPr/>
          <p:nvPr/>
        </p:nvSpPr>
        <p:spPr>
          <a:xfrm>
            <a:off x="179512" y="339502"/>
            <a:ext cx="4464496" cy="576064"/>
          </a:xfrm>
          <a:prstGeom prst="homePlat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회원 주요기능 화면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–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컨텐츠 뷰</a:t>
            </a:r>
          </a:p>
        </p:txBody>
      </p:sp>
    </p:spTree>
    <p:extLst>
      <p:ext uri="{BB962C8B-B14F-4D97-AF65-F5344CB8AC3E}">
        <p14:creationId xmlns:p14="http://schemas.microsoft.com/office/powerpoint/2010/main" val="249824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23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95486"/>
            <a:ext cx="8784976" cy="4752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C3DE0D-0728-CD18-FE04-EB4B30377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161207"/>
            <a:ext cx="4136344" cy="33240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68A910-B749-BF96-4F2D-51C530C58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84" y="1846288"/>
            <a:ext cx="2894911" cy="7601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E7DC88-522C-F755-4986-C93F2F38A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401" y="2939861"/>
            <a:ext cx="2728196" cy="129551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543F6297-338B-0EE1-1AF0-87E980BA7BE0}"/>
              </a:ext>
            </a:extLst>
          </p:cNvPr>
          <p:cNvSpPr/>
          <p:nvPr/>
        </p:nvSpPr>
        <p:spPr>
          <a:xfrm>
            <a:off x="2987824" y="1915006"/>
            <a:ext cx="4279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99EFADD-1090-98B1-5FA5-FAA7837EA2D4}"/>
              </a:ext>
            </a:extLst>
          </p:cNvPr>
          <p:cNvSpPr/>
          <p:nvPr/>
        </p:nvSpPr>
        <p:spPr>
          <a:xfrm>
            <a:off x="1877702" y="3696117"/>
            <a:ext cx="50340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549765-125D-8B2F-82DE-07698FF6FD79}"/>
              </a:ext>
            </a:extLst>
          </p:cNvPr>
          <p:cNvSpPr txBox="1"/>
          <p:nvPr/>
        </p:nvSpPr>
        <p:spPr>
          <a:xfrm>
            <a:off x="2900193" y="1613622"/>
            <a:ext cx="662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댓글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F272CE-C660-ED82-37F9-717C6FE3C97E}"/>
              </a:ext>
            </a:extLst>
          </p:cNvPr>
          <p:cNvSpPr txBox="1"/>
          <p:nvPr/>
        </p:nvSpPr>
        <p:spPr>
          <a:xfrm>
            <a:off x="1750785" y="3418340"/>
            <a:ext cx="909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게시글</a:t>
            </a:r>
          </a:p>
        </p:txBody>
      </p:sp>
      <p:sp>
        <p:nvSpPr>
          <p:cNvPr id="19" name="화살표: 오각형 18">
            <a:extLst>
              <a:ext uri="{FF2B5EF4-FFF2-40B4-BE49-F238E27FC236}">
                <a16:creationId xmlns:a16="http://schemas.microsoft.com/office/drawing/2014/main" id="{8A6DDBEC-5F96-67EF-9C1E-6559773BD318}"/>
              </a:ext>
            </a:extLst>
          </p:cNvPr>
          <p:cNvSpPr/>
          <p:nvPr/>
        </p:nvSpPr>
        <p:spPr>
          <a:xfrm>
            <a:off x="179512" y="339502"/>
            <a:ext cx="4464496" cy="576064"/>
          </a:xfrm>
          <a:prstGeom prst="homePlat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회원 주요기능 화면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–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신고</a:t>
            </a:r>
          </a:p>
        </p:txBody>
      </p:sp>
    </p:spTree>
    <p:extLst>
      <p:ext uri="{BB962C8B-B14F-4D97-AF65-F5344CB8AC3E}">
        <p14:creationId xmlns:p14="http://schemas.microsoft.com/office/powerpoint/2010/main" val="96449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95486"/>
            <a:ext cx="8784976" cy="4752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A2F9B5DF-9078-91D4-3F50-6D03ABD940E4}"/>
              </a:ext>
            </a:extLst>
          </p:cNvPr>
          <p:cNvSpPr/>
          <p:nvPr/>
        </p:nvSpPr>
        <p:spPr>
          <a:xfrm>
            <a:off x="179512" y="339502"/>
            <a:ext cx="4464496" cy="576064"/>
          </a:xfrm>
          <a:prstGeom prst="homePlat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회원 주요기능 화면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–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통합검색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C3B260C-B3B2-198F-DBB2-837149EF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563638"/>
            <a:ext cx="2598645" cy="222523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8D0D22-E78E-43E1-5948-7D640B902F81}"/>
              </a:ext>
            </a:extLst>
          </p:cNvPr>
          <p:cNvSpPr/>
          <p:nvPr/>
        </p:nvSpPr>
        <p:spPr>
          <a:xfrm>
            <a:off x="611560" y="3075806"/>
            <a:ext cx="2664296" cy="504056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17DE4F3-1B51-ABBF-8411-BEB48D59A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763" y="557502"/>
            <a:ext cx="3096344" cy="196969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5D9B39D-9646-5D4E-3E39-BB963E0F5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750" y="2527193"/>
            <a:ext cx="3095100" cy="2060781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518A5D64-4848-38C9-749E-49072953892F}"/>
              </a:ext>
            </a:extLst>
          </p:cNvPr>
          <p:cNvCxnSpPr>
            <a:stCxn id="20" idx="3"/>
          </p:cNvCxnSpPr>
          <p:nvPr/>
        </p:nvCxnSpPr>
        <p:spPr>
          <a:xfrm flipV="1">
            <a:off x="3275856" y="1542347"/>
            <a:ext cx="2376264" cy="17854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C722C05-B053-B6DA-6702-7BE10E229CB3}"/>
              </a:ext>
            </a:extLst>
          </p:cNvPr>
          <p:cNvSpPr/>
          <p:nvPr/>
        </p:nvSpPr>
        <p:spPr>
          <a:xfrm>
            <a:off x="5224033" y="2233981"/>
            <a:ext cx="3527468" cy="65522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모든 게시판 조인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420DDEE-8ED6-F18F-AD56-E49E2832C3E6}"/>
              </a:ext>
            </a:extLst>
          </p:cNvPr>
          <p:cNvSpPr/>
          <p:nvPr/>
        </p:nvSpPr>
        <p:spPr>
          <a:xfrm>
            <a:off x="7596336" y="1059582"/>
            <a:ext cx="720080" cy="288032"/>
          </a:xfrm>
          <a:prstGeom prst="ellipse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18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95486"/>
            <a:ext cx="8784976" cy="4752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A2F9B5DF-9078-91D4-3F50-6D03ABD940E4}"/>
              </a:ext>
            </a:extLst>
          </p:cNvPr>
          <p:cNvSpPr/>
          <p:nvPr/>
        </p:nvSpPr>
        <p:spPr>
          <a:xfrm>
            <a:off x="179512" y="339502"/>
            <a:ext cx="4464496" cy="576064"/>
          </a:xfrm>
          <a:prstGeom prst="homePlat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회원 주요기능 화면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–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고객센터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6C9A60-3265-8BC3-14FE-380C91765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191" y="1491630"/>
            <a:ext cx="4143311" cy="288032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7D9726A-B0A4-90F8-56B1-83BF8CBEEF8D}"/>
              </a:ext>
            </a:extLst>
          </p:cNvPr>
          <p:cNvSpPr/>
          <p:nvPr/>
        </p:nvSpPr>
        <p:spPr>
          <a:xfrm>
            <a:off x="2704136" y="1937746"/>
            <a:ext cx="576064" cy="2880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75E4C6-4742-F34D-ED11-01EBD5252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078" y="1490378"/>
            <a:ext cx="3679157" cy="27585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E92451-F22D-638F-B2A2-101DEA19C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520" y="1490378"/>
            <a:ext cx="5450800" cy="275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3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95486"/>
            <a:ext cx="8784976" cy="4752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A2F9B5DF-9078-91D4-3F50-6D03ABD940E4}"/>
              </a:ext>
            </a:extLst>
          </p:cNvPr>
          <p:cNvSpPr/>
          <p:nvPr/>
        </p:nvSpPr>
        <p:spPr>
          <a:xfrm>
            <a:off x="179512" y="339502"/>
            <a:ext cx="4464496" cy="576064"/>
          </a:xfrm>
          <a:prstGeom prst="homePlat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회원 주요기능 화면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–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개인 우편함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E891DC-09C3-AA4B-5A69-42B6F1D9CB0E}"/>
              </a:ext>
            </a:extLst>
          </p:cNvPr>
          <p:cNvSpPr txBox="1"/>
          <p:nvPr/>
        </p:nvSpPr>
        <p:spPr>
          <a:xfrm>
            <a:off x="3101084" y="1371985"/>
            <a:ext cx="2745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 우편함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F7824C-A7CB-96FD-AC33-0ED24BF7B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699" y="2112920"/>
            <a:ext cx="2872602" cy="1898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62E27F-5912-4FA5-52C4-8E0303A47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92" y="2112921"/>
            <a:ext cx="2766416" cy="1898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33F535-BEE2-9385-5C77-2A34F0353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2" y="2112919"/>
            <a:ext cx="2722101" cy="189898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1CD086-5706-F7B0-C676-17BF64D7C251}"/>
              </a:ext>
            </a:extLst>
          </p:cNvPr>
          <p:cNvSpPr/>
          <p:nvPr/>
        </p:nvSpPr>
        <p:spPr>
          <a:xfrm>
            <a:off x="3894124" y="2354824"/>
            <a:ext cx="331904" cy="504056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520F7A-4467-202E-371C-EF3D5A7D13D3}"/>
              </a:ext>
            </a:extLst>
          </p:cNvPr>
          <p:cNvSpPr/>
          <p:nvPr/>
        </p:nvSpPr>
        <p:spPr>
          <a:xfrm>
            <a:off x="6713624" y="2353308"/>
            <a:ext cx="378656" cy="65049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D92DAD1-3650-352A-3C8E-B458AE19A199}"/>
              </a:ext>
            </a:extLst>
          </p:cNvPr>
          <p:cNvSpPr/>
          <p:nvPr/>
        </p:nvSpPr>
        <p:spPr>
          <a:xfrm>
            <a:off x="3851920" y="1879159"/>
            <a:ext cx="3240360" cy="4258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쪽지 일괄 삭제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3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95486"/>
            <a:ext cx="8784976" cy="4752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A2F9B5DF-9078-91D4-3F50-6D03ABD940E4}"/>
              </a:ext>
            </a:extLst>
          </p:cNvPr>
          <p:cNvSpPr/>
          <p:nvPr/>
        </p:nvSpPr>
        <p:spPr>
          <a:xfrm>
            <a:off x="179512" y="339502"/>
            <a:ext cx="4464496" cy="576064"/>
          </a:xfrm>
          <a:prstGeom prst="homePlat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관리자 주요기능 화면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–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회원관리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66EC39-2AA4-6360-1896-C626B950B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6" y="1059582"/>
            <a:ext cx="7992888" cy="386309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A4C07E2-0517-6E7D-2FAC-72396B4E1295}"/>
              </a:ext>
            </a:extLst>
          </p:cNvPr>
          <p:cNvSpPr/>
          <p:nvPr/>
        </p:nvSpPr>
        <p:spPr>
          <a:xfrm>
            <a:off x="4499992" y="1563638"/>
            <a:ext cx="1512168" cy="39687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0D85250-A71C-ECC4-E229-05FAA4402018}"/>
              </a:ext>
            </a:extLst>
          </p:cNvPr>
          <p:cNvSpPr/>
          <p:nvPr/>
        </p:nvSpPr>
        <p:spPr>
          <a:xfrm>
            <a:off x="4214232" y="2035607"/>
            <a:ext cx="2160238" cy="5040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SUPER </a:t>
            </a:r>
            <a:r>
              <a:rPr lang="ko-KR" altLang="en-US" sz="1400" b="1" dirty="0"/>
              <a:t>관리자만 가능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32028E8-762F-74F3-D3C5-4B3F415B0DF9}"/>
              </a:ext>
            </a:extLst>
          </p:cNvPr>
          <p:cNvSpPr/>
          <p:nvPr/>
        </p:nvSpPr>
        <p:spPr>
          <a:xfrm>
            <a:off x="6787347" y="2010297"/>
            <a:ext cx="1638180" cy="5040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모든 관리자 가능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9485987-A7B7-588E-373F-BE70126BAC45}"/>
              </a:ext>
            </a:extLst>
          </p:cNvPr>
          <p:cNvSpPr/>
          <p:nvPr/>
        </p:nvSpPr>
        <p:spPr>
          <a:xfrm>
            <a:off x="7313670" y="1700620"/>
            <a:ext cx="561996" cy="25173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5E3691-645F-DCDF-7EE7-851DF0265068}"/>
              </a:ext>
            </a:extLst>
          </p:cNvPr>
          <p:cNvSpPr/>
          <p:nvPr/>
        </p:nvSpPr>
        <p:spPr>
          <a:xfrm>
            <a:off x="5229748" y="1644348"/>
            <a:ext cx="717438" cy="24470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5D199269-F290-E974-D7BC-999BF8BD903E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5615942" y="600057"/>
            <a:ext cx="1016816" cy="10717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7402562-8C76-4A1A-1E7A-76B256C436C5}"/>
              </a:ext>
            </a:extLst>
          </p:cNvPr>
          <p:cNvSpPr/>
          <p:nvPr/>
        </p:nvSpPr>
        <p:spPr>
          <a:xfrm>
            <a:off x="6689381" y="480370"/>
            <a:ext cx="1133507" cy="2943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/>
              <a:t>일반관리자</a:t>
            </a:r>
            <a:endParaRPr lang="ko-KR" altLang="en-US" sz="1400" b="1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14CCD061-590E-412B-D8FF-99EF1EBE6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658" y="769977"/>
            <a:ext cx="711724" cy="29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2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  <p:bldP spid="35" grpId="0" animBg="1"/>
      <p:bldP spid="36" grpId="0" animBg="1"/>
      <p:bldP spid="38" grpId="0" animBg="1"/>
      <p:bldP spid="4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95486"/>
            <a:ext cx="8784976" cy="4752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A2F9B5DF-9078-91D4-3F50-6D03ABD940E4}"/>
              </a:ext>
            </a:extLst>
          </p:cNvPr>
          <p:cNvSpPr/>
          <p:nvPr/>
        </p:nvSpPr>
        <p:spPr>
          <a:xfrm>
            <a:off x="179512" y="339502"/>
            <a:ext cx="4464496" cy="576064"/>
          </a:xfrm>
          <a:prstGeom prst="homePlat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주요기능 화면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문의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3F6F66-2E68-E843-CAAB-931E3B6FE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48616"/>
            <a:ext cx="8208912" cy="40094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7A188D3-0DFC-B7F9-B77B-B785F0C01D44}"/>
              </a:ext>
            </a:extLst>
          </p:cNvPr>
          <p:cNvSpPr/>
          <p:nvPr/>
        </p:nvSpPr>
        <p:spPr>
          <a:xfrm>
            <a:off x="6774444" y="1382784"/>
            <a:ext cx="1397956" cy="31783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DE259F-2C50-DB2C-DEB7-047AD9C3C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1831171"/>
            <a:ext cx="6500983" cy="276167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AAFDC0F8-B634-225E-605F-B9FEB4486B8C}"/>
              </a:ext>
            </a:extLst>
          </p:cNvPr>
          <p:cNvSpPr/>
          <p:nvPr/>
        </p:nvSpPr>
        <p:spPr>
          <a:xfrm>
            <a:off x="7308304" y="1700620"/>
            <a:ext cx="288032" cy="130551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DB949BA-8C2A-4139-2FCB-0E0F053F3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56" y="1078607"/>
            <a:ext cx="7560503" cy="365140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1F59CA-E0A1-B291-780F-C0C02B2518EF}"/>
              </a:ext>
            </a:extLst>
          </p:cNvPr>
          <p:cNvSpPr/>
          <p:nvPr/>
        </p:nvSpPr>
        <p:spPr>
          <a:xfrm>
            <a:off x="1547664" y="2780574"/>
            <a:ext cx="576064" cy="24838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342894-A018-78A1-08F1-960EB29E83AE}"/>
              </a:ext>
            </a:extLst>
          </p:cNvPr>
          <p:cNvSpPr/>
          <p:nvPr/>
        </p:nvSpPr>
        <p:spPr>
          <a:xfrm>
            <a:off x="7315216" y="1729420"/>
            <a:ext cx="461136" cy="18072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2AF1BE4-55D1-6E48-2B0F-5DF4171F4FBD}"/>
              </a:ext>
            </a:extLst>
          </p:cNvPr>
          <p:cNvSpPr/>
          <p:nvPr/>
        </p:nvSpPr>
        <p:spPr>
          <a:xfrm>
            <a:off x="6591763" y="3581324"/>
            <a:ext cx="1908042" cy="5040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답변완료는 밑으로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0F0BC86-4967-2B64-49EB-37920482F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958" y="1159029"/>
            <a:ext cx="7452489" cy="358019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9993A5-A71A-C5DE-466E-79D26FB961DF}"/>
              </a:ext>
            </a:extLst>
          </p:cNvPr>
          <p:cNvSpPr/>
          <p:nvPr/>
        </p:nvSpPr>
        <p:spPr>
          <a:xfrm>
            <a:off x="1763688" y="2191911"/>
            <a:ext cx="720080" cy="248389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30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7" grpId="0" animBg="1"/>
      <p:bldP spid="19" grpId="0" animBg="1"/>
      <p:bldP spid="20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03648" y="0"/>
            <a:ext cx="6336704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417159" y="364762"/>
            <a:ext cx="2648733" cy="834115"/>
            <a:chOff x="3840069" y="367882"/>
            <a:chExt cx="2648733" cy="834115"/>
          </a:xfrm>
        </p:grpSpPr>
        <p:sp>
          <p:nvSpPr>
            <p:cNvPr id="5" name="TextBox 4"/>
            <p:cNvSpPr txBox="1"/>
            <p:nvPr/>
          </p:nvSpPr>
          <p:spPr>
            <a:xfrm>
              <a:off x="3840069" y="483518"/>
              <a:ext cx="14638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      차</a:t>
              </a: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848" b="93860" l="3922" r="9355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41" t="6112" r="6091" b="6012"/>
            <a:stretch/>
          </p:blipFill>
          <p:spPr bwMode="auto">
            <a:xfrm>
              <a:off x="5642982" y="367882"/>
              <a:ext cx="845820" cy="834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3491880" y="1563639"/>
            <a:ext cx="242085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소개 및 목표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 및 구성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기능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ERD</a:t>
            </a:r>
          </a:p>
          <a:p>
            <a:pPr marL="342900" indent="-342900">
              <a:buAutoNum type="arabicPeriod"/>
            </a:pP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시연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E712C50-C963-80F4-58B8-FDAA2B99E810}"/>
              </a:ext>
            </a:extLst>
          </p:cNvPr>
          <p:cNvSpPr/>
          <p:nvPr/>
        </p:nvSpPr>
        <p:spPr>
          <a:xfrm>
            <a:off x="3022414" y="1651382"/>
            <a:ext cx="360040" cy="216024"/>
          </a:xfrm>
          <a:prstGeom prst="rightArrow">
            <a:avLst>
              <a:gd name="adj1" fmla="val 50000"/>
              <a:gd name="adj2" fmla="val 6302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E8AF72A6-9B8E-384E-A44C-AC793CB51977}"/>
              </a:ext>
            </a:extLst>
          </p:cNvPr>
          <p:cNvSpPr/>
          <p:nvPr/>
        </p:nvSpPr>
        <p:spPr>
          <a:xfrm>
            <a:off x="3022414" y="2283718"/>
            <a:ext cx="360040" cy="216024"/>
          </a:xfrm>
          <a:prstGeom prst="rightArrow">
            <a:avLst>
              <a:gd name="adj1" fmla="val 50000"/>
              <a:gd name="adj2" fmla="val 6302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8FBC27C-14C9-2861-B1E0-9D7914F0037B}"/>
              </a:ext>
            </a:extLst>
          </p:cNvPr>
          <p:cNvSpPr/>
          <p:nvPr/>
        </p:nvSpPr>
        <p:spPr>
          <a:xfrm>
            <a:off x="3022414" y="2865249"/>
            <a:ext cx="360040" cy="216024"/>
          </a:xfrm>
          <a:prstGeom prst="rightArrow">
            <a:avLst>
              <a:gd name="adj1" fmla="val 50000"/>
              <a:gd name="adj2" fmla="val 6302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EE80887-3077-7590-1FBC-C64167853440}"/>
              </a:ext>
            </a:extLst>
          </p:cNvPr>
          <p:cNvSpPr/>
          <p:nvPr/>
        </p:nvSpPr>
        <p:spPr>
          <a:xfrm>
            <a:off x="3022414" y="3474528"/>
            <a:ext cx="360040" cy="216024"/>
          </a:xfrm>
          <a:prstGeom prst="rightArrow">
            <a:avLst>
              <a:gd name="adj1" fmla="val 50000"/>
              <a:gd name="adj2" fmla="val 6302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9016C96-B79A-8EA0-AAC8-01B98C88102B}"/>
              </a:ext>
            </a:extLst>
          </p:cNvPr>
          <p:cNvSpPr/>
          <p:nvPr/>
        </p:nvSpPr>
        <p:spPr>
          <a:xfrm>
            <a:off x="3022414" y="4082439"/>
            <a:ext cx="360040" cy="216024"/>
          </a:xfrm>
          <a:prstGeom prst="rightArrow">
            <a:avLst>
              <a:gd name="adj1" fmla="val 50000"/>
              <a:gd name="adj2" fmla="val 6302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8945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95486"/>
            <a:ext cx="8784976" cy="4752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A2F9B5DF-9078-91D4-3F50-6D03ABD940E4}"/>
              </a:ext>
            </a:extLst>
          </p:cNvPr>
          <p:cNvSpPr/>
          <p:nvPr/>
        </p:nvSpPr>
        <p:spPr>
          <a:xfrm>
            <a:off x="179512" y="339502"/>
            <a:ext cx="4464496" cy="576064"/>
          </a:xfrm>
          <a:prstGeom prst="homePlat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주요기능 화면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신고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826B8F-DC23-BCCE-42CB-B8352DAAE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750289"/>
            <a:ext cx="7668344" cy="16429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C3BEC2-1F14-E0FC-2582-F01BACE48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83" y="1192208"/>
            <a:ext cx="7093897" cy="3510775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9D07BE2-19D0-67B9-B5EF-35B15927D957}"/>
              </a:ext>
            </a:extLst>
          </p:cNvPr>
          <p:cNvCxnSpPr>
            <a:cxnSpLocks/>
          </p:cNvCxnSpPr>
          <p:nvPr/>
        </p:nvCxnSpPr>
        <p:spPr>
          <a:xfrm>
            <a:off x="4067944" y="3536654"/>
            <a:ext cx="7200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D864F36-4DAA-072D-1C31-3333696D231F}"/>
              </a:ext>
            </a:extLst>
          </p:cNvPr>
          <p:cNvSpPr/>
          <p:nvPr/>
        </p:nvSpPr>
        <p:spPr>
          <a:xfrm>
            <a:off x="3275848" y="1728689"/>
            <a:ext cx="504056" cy="248389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C419184-9911-1D91-FEEC-E25DBDB235FC}"/>
              </a:ext>
            </a:extLst>
          </p:cNvPr>
          <p:cNvSpPr/>
          <p:nvPr/>
        </p:nvSpPr>
        <p:spPr>
          <a:xfrm>
            <a:off x="5889744" y="2283718"/>
            <a:ext cx="432048" cy="248389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060CBA2-5F20-C55A-CFEC-259B67865ECB}"/>
              </a:ext>
            </a:extLst>
          </p:cNvPr>
          <p:cNvSpPr/>
          <p:nvPr/>
        </p:nvSpPr>
        <p:spPr>
          <a:xfrm>
            <a:off x="5889744" y="3331473"/>
            <a:ext cx="432048" cy="248389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6408BB0-A208-DFD5-9E7A-AACD5449936D}"/>
              </a:ext>
            </a:extLst>
          </p:cNvPr>
          <p:cNvSpPr/>
          <p:nvPr/>
        </p:nvSpPr>
        <p:spPr>
          <a:xfrm>
            <a:off x="3909666" y="1704296"/>
            <a:ext cx="3830686" cy="5040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관리자의 </a:t>
            </a:r>
            <a:r>
              <a:rPr lang="ko-KR" altLang="en-US" sz="1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판단하에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처리등록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권한해제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5517574-B5FE-2B22-3B5B-093F1698A5E2}"/>
              </a:ext>
            </a:extLst>
          </p:cNvPr>
          <p:cNvCxnSpPr>
            <a:cxnSpLocks/>
          </p:cNvCxnSpPr>
          <p:nvPr/>
        </p:nvCxnSpPr>
        <p:spPr>
          <a:xfrm>
            <a:off x="6321792" y="3471016"/>
            <a:ext cx="33844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2BFC185-0642-1550-FAC7-B108AF603984}"/>
              </a:ext>
            </a:extLst>
          </p:cNvPr>
          <p:cNvCxnSpPr>
            <a:cxnSpLocks/>
          </p:cNvCxnSpPr>
          <p:nvPr/>
        </p:nvCxnSpPr>
        <p:spPr>
          <a:xfrm>
            <a:off x="6321792" y="2427734"/>
            <a:ext cx="33844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BF8763A-BE6D-4571-8E7A-909E0D027258}"/>
              </a:ext>
            </a:extLst>
          </p:cNvPr>
          <p:cNvCxnSpPr/>
          <p:nvPr/>
        </p:nvCxnSpPr>
        <p:spPr>
          <a:xfrm>
            <a:off x="6660232" y="2427734"/>
            <a:ext cx="0" cy="108012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89F1A4B4-81C9-257D-C741-750E9CE0373C}"/>
              </a:ext>
            </a:extLst>
          </p:cNvPr>
          <p:cNvSpPr/>
          <p:nvPr/>
        </p:nvSpPr>
        <p:spPr>
          <a:xfrm>
            <a:off x="6684713" y="2787774"/>
            <a:ext cx="313943" cy="32730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35FA4F-49AC-A235-71C9-2425BA0D921D}"/>
              </a:ext>
            </a:extLst>
          </p:cNvPr>
          <p:cNvSpPr/>
          <p:nvPr/>
        </p:nvSpPr>
        <p:spPr>
          <a:xfrm>
            <a:off x="7011533" y="2743287"/>
            <a:ext cx="1880943" cy="504056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글쓰기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댓글쓰기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쪽지쓰기</a:t>
            </a:r>
          </a:p>
        </p:txBody>
      </p:sp>
    </p:spTree>
    <p:extLst>
      <p:ext uri="{BB962C8B-B14F-4D97-AF65-F5344CB8AC3E}">
        <p14:creationId xmlns:p14="http://schemas.microsoft.com/office/powerpoint/2010/main" val="420572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4" grpId="0" animBg="1"/>
      <p:bldP spid="35" grpId="0" animBg="1"/>
      <p:bldP spid="42" grpId="0" animBg="1"/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95486"/>
            <a:ext cx="8784976" cy="4752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A2F9B5DF-9078-91D4-3F50-6D03ABD940E4}"/>
              </a:ext>
            </a:extLst>
          </p:cNvPr>
          <p:cNvSpPr/>
          <p:nvPr/>
        </p:nvSpPr>
        <p:spPr>
          <a:xfrm>
            <a:off x="179512" y="339502"/>
            <a:ext cx="4464496" cy="576064"/>
          </a:xfrm>
          <a:prstGeom prst="homePlat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관리자 주요기능 화면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–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이미지등록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B81A6F-C681-A481-DB7F-1E769765D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347614"/>
            <a:ext cx="6613139" cy="29009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2BC746-9BC9-74D2-DEFA-3DF5405E0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212" y="1275605"/>
            <a:ext cx="5817115" cy="3189097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E287C3D0-288E-782D-9BEA-7352F7CA4F1C}"/>
              </a:ext>
            </a:extLst>
          </p:cNvPr>
          <p:cNvSpPr/>
          <p:nvPr/>
        </p:nvSpPr>
        <p:spPr>
          <a:xfrm>
            <a:off x="5940152" y="2067694"/>
            <a:ext cx="36004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C1D6003-5082-E6A0-A5EF-B0CE6172B744}"/>
              </a:ext>
            </a:extLst>
          </p:cNvPr>
          <p:cNvSpPr/>
          <p:nvPr/>
        </p:nvSpPr>
        <p:spPr>
          <a:xfrm>
            <a:off x="5956222" y="3291829"/>
            <a:ext cx="36004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4CDF03-1E07-0635-FED4-4A1EDF1FC6D4}"/>
              </a:ext>
            </a:extLst>
          </p:cNvPr>
          <p:cNvSpPr/>
          <p:nvPr/>
        </p:nvSpPr>
        <p:spPr>
          <a:xfrm>
            <a:off x="6363465" y="2618125"/>
            <a:ext cx="1304880" cy="504056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삭제</a:t>
            </a:r>
            <a:endParaRPr lang="ko-KR" altLang="en-US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1D05558-CC1B-1A57-FC9D-C6DC7A848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10" y="1283521"/>
            <a:ext cx="7895965" cy="323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9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5BE003-3F11-4F7F-C72F-8F7E5D972D95}"/>
              </a:ext>
            </a:extLst>
          </p:cNvPr>
          <p:cNvSpPr/>
          <p:nvPr/>
        </p:nvSpPr>
        <p:spPr>
          <a:xfrm>
            <a:off x="2051720" y="1635646"/>
            <a:ext cx="4896544" cy="15121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76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3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</a:t>
            </a:r>
            <a:r>
              <a:rPr lang="en-US" altLang="ko-KR" sz="3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ERD</a:t>
            </a:r>
            <a:endParaRPr lang="ko-KR" altLang="en-US" sz="3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598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7524" y="555526"/>
            <a:ext cx="8568952" cy="432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524" y="216972"/>
            <a:ext cx="19207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구조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5536" y="708214"/>
            <a:ext cx="2380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ER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B6B3E6-99E6-A1AB-95D9-FE8BD796EECF}"/>
              </a:ext>
            </a:extLst>
          </p:cNvPr>
          <p:cNvSpPr/>
          <p:nvPr/>
        </p:nvSpPr>
        <p:spPr>
          <a:xfrm>
            <a:off x="5772545" y="1347614"/>
            <a:ext cx="1224136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639FA9D-FAC1-E323-126D-22A738A91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322566"/>
            <a:ext cx="7056784" cy="3474713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C4EBD85-D1D3-51A2-02EB-5CEBFFC56D63}"/>
              </a:ext>
            </a:extLst>
          </p:cNvPr>
          <p:cNvSpPr/>
          <p:nvPr/>
        </p:nvSpPr>
        <p:spPr>
          <a:xfrm>
            <a:off x="3923928" y="843558"/>
            <a:ext cx="1008112" cy="32632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게시판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E15C929-F6B0-6FD8-1B03-BC2DC694DC32}"/>
              </a:ext>
            </a:extLst>
          </p:cNvPr>
          <p:cNvSpPr/>
          <p:nvPr/>
        </p:nvSpPr>
        <p:spPr>
          <a:xfrm>
            <a:off x="5765511" y="838126"/>
            <a:ext cx="1008112" cy="32632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댓글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D6FD3E7-D6A9-2207-6503-C9C5D0BA68C4}"/>
              </a:ext>
            </a:extLst>
          </p:cNvPr>
          <p:cNvCxnSpPr>
            <a:stCxn id="29" idx="1"/>
          </p:cNvCxnSpPr>
          <p:nvPr/>
        </p:nvCxnSpPr>
        <p:spPr>
          <a:xfrm flipH="1">
            <a:off x="4925006" y="1001287"/>
            <a:ext cx="840505" cy="13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32E6B4F-7C2B-7545-94B2-6A5D7D8D7249}"/>
              </a:ext>
            </a:extLst>
          </p:cNvPr>
          <p:cNvSpPr txBox="1"/>
          <p:nvPr/>
        </p:nvSpPr>
        <p:spPr>
          <a:xfrm>
            <a:off x="5109370" y="733968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FF000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95529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5BE003-3F11-4F7F-C72F-8F7E5D972D95}"/>
              </a:ext>
            </a:extLst>
          </p:cNvPr>
          <p:cNvSpPr/>
          <p:nvPr/>
        </p:nvSpPr>
        <p:spPr>
          <a:xfrm>
            <a:off x="2051720" y="1635646"/>
            <a:ext cx="4896544" cy="15121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76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시연</a:t>
            </a:r>
            <a:endParaRPr lang="ko-KR" altLang="en-US" sz="3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827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7524" y="555526"/>
            <a:ext cx="8568952" cy="432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58144" y="2755437"/>
            <a:ext cx="473206" cy="4732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나눔스퀘어" panose="020B0600000101010101" pitchFamily="50" charset="-127"/>
              <a:buChar char="–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912D42-83D3-D934-E31B-8002D0CACEAC}"/>
              </a:ext>
            </a:extLst>
          </p:cNvPr>
          <p:cNvSpPr/>
          <p:nvPr/>
        </p:nvSpPr>
        <p:spPr>
          <a:xfrm>
            <a:off x="1431287" y="157798"/>
            <a:ext cx="6048672" cy="8405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목표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8940034-607F-78AE-20A4-60345C7CCD5B}"/>
              </a:ext>
            </a:extLst>
          </p:cNvPr>
          <p:cNvSpPr/>
          <p:nvPr/>
        </p:nvSpPr>
        <p:spPr>
          <a:xfrm>
            <a:off x="2267744" y="1519765"/>
            <a:ext cx="5212215" cy="522308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학습한 내용을 기반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D401DB-457C-EB9D-02C1-BD3DD02018A4}"/>
              </a:ext>
            </a:extLst>
          </p:cNvPr>
          <p:cNvSpPr/>
          <p:nvPr/>
        </p:nvSpPr>
        <p:spPr>
          <a:xfrm>
            <a:off x="1763688" y="1419622"/>
            <a:ext cx="576064" cy="693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1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CE584E-1104-7383-F986-BE977C824B62}"/>
              </a:ext>
            </a:extLst>
          </p:cNvPr>
          <p:cNvSpPr/>
          <p:nvPr/>
        </p:nvSpPr>
        <p:spPr>
          <a:xfrm>
            <a:off x="2282988" y="2579730"/>
            <a:ext cx="5212215" cy="522308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JSP </a:t>
            </a:r>
            <a:r>
              <a:rPr lang="ko-KR" altLang="en-US" dirty="0">
                <a:solidFill>
                  <a:schemeClr val="tx1"/>
                </a:solidFill>
              </a:rPr>
              <a:t>숙련도 향상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40A724F-C37D-61B6-F9C9-1CA1FCD85C54}"/>
              </a:ext>
            </a:extLst>
          </p:cNvPr>
          <p:cNvSpPr/>
          <p:nvPr/>
        </p:nvSpPr>
        <p:spPr>
          <a:xfrm>
            <a:off x="1778932" y="2479587"/>
            <a:ext cx="576064" cy="693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2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C43979-5F14-4311-4B15-7BA2CEC57DBA}"/>
              </a:ext>
            </a:extLst>
          </p:cNvPr>
          <p:cNvSpPr/>
          <p:nvPr/>
        </p:nvSpPr>
        <p:spPr>
          <a:xfrm>
            <a:off x="2282988" y="3623425"/>
            <a:ext cx="5212215" cy="522308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유저 친화적인 인터페이스 기반 프로젝트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284250-F56B-DBF0-1771-A07E87B18CA6}"/>
              </a:ext>
            </a:extLst>
          </p:cNvPr>
          <p:cNvSpPr/>
          <p:nvPr/>
        </p:nvSpPr>
        <p:spPr>
          <a:xfrm>
            <a:off x="1778932" y="3523282"/>
            <a:ext cx="576064" cy="693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3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923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7524" y="555526"/>
            <a:ext cx="8568952" cy="432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912D42-83D3-D934-E31B-8002D0CACEAC}"/>
              </a:ext>
            </a:extLst>
          </p:cNvPr>
          <p:cNvSpPr/>
          <p:nvPr/>
        </p:nvSpPr>
        <p:spPr>
          <a:xfrm>
            <a:off x="925119" y="685578"/>
            <a:ext cx="3384376" cy="5161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소개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FD8B989-69A2-3058-EAC7-7991E06A3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268" y="935071"/>
            <a:ext cx="4007899" cy="191314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B1152C3-DE0A-3516-26B2-7E258E1BF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859" y="2714574"/>
            <a:ext cx="3242019" cy="191314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31D91C6-ACB9-0B0B-78FA-6D17E353D4D8}"/>
              </a:ext>
            </a:extLst>
          </p:cNvPr>
          <p:cNvSpPr txBox="1"/>
          <p:nvPr/>
        </p:nvSpPr>
        <p:spPr>
          <a:xfrm>
            <a:off x="1897561" y="1647403"/>
            <a:ext cx="1326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커뮤니티</a:t>
            </a:r>
          </a:p>
        </p:txBody>
      </p:sp>
      <p:sp>
        <p:nvSpPr>
          <p:cNvPr id="30" name="사각형: 잘린 대각선 방향 모서리 29">
            <a:extLst>
              <a:ext uri="{FF2B5EF4-FFF2-40B4-BE49-F238E27FC236}">
                <a16:creationId xmlns:a16="http://schemas.microsoft.com/office/drawing/2014/main" id="{75B28ECF-C898-A3DA-843B-7D5A95E374BF}"/>
              </a:ext>
            </a:extLst>
          </p:cNvPr>
          <p:cNvSpPr/>
          <p:nvPr/>
        </p:nvSpPr>
        <p:spPr>
          <a:xfrm>
            <a:off x="472783" y="2427734"/>
            <a:ext cx="4176464" cy="504056"/>
          </a:xfrm>
          <a:prstGeom prst="snip2Diag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회원끼리 정보를 게시하고 협업할 수 있는 </a:t>
            </a:r>
            <a:r>
              <a:rPr lang="ko-KR" altLang="en-US" sz="1100" dirty="0">
                <a:solidFill>
                  <a:srgbClr val="FF0000"/>
                </a:solidFill>
              </a:rPr>
              <a:t>정보 시스템 역할</a:t>
            </a:r>
          </a:p>
        </p:txBody>
      </p:sp>
      <p:sp>
        <p:nvSpPr>
          <p:cNvPr id="35" name="사각형: 잘린 대각선 방향 모서리 34">
            <a:extLst>
              <a:ext uri="{FF2B5EF4-FFF2-40B4-BE49-F238E27FC236}">
                <a16:creationId xmlns:a16="http://schemas.microsoft.com/office/drawing/2014/main" id="{2EA22264-F12D-4ED7-D0AB-20E77D297DC4}"/>
              </a:ext>
            </a:extLst>
          </p:cNvPr>
          <p:cNvSpPr/>
          <p:nvPr/>
        </p:nvSpPr>
        <p:spPr>
          <a:xfrm>
            <a:off x="493025" y="3145990"/>
            <a:ext cx="4176464" cy="504056"/>
          </a:xfrm>
          <a:prstGeom prst="snip2Diag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인터넷을 통해 서로 상호 작용하는 </a:t>
            </a:r>
            <a:r>
              <a:rPr lang="ko-KR" altLang="en-US" sz="11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가상 공동체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91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5BE003-3F11-4F7F-C72F-8F7E5D972D95}"/>
              </a:ext>
            </a:extLst>
          </p:cNvPr>
          <p:cNvSpPr/>
          <p:nvPr/>
        </p:nvSpPr>
        <p:spPr>
          <a:xfrm>
            <a:off x="2051720" y="1635646"/>
            <a:ext cx="4896544" cy="15121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76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3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환경 및 구성</a:t>
            </a:r>
          </a:p>
        </p:txBody>
      </p:sp>
    </p:spTree>
    <p:extLst>
      <p:ext uri="{BB962C8B-B14F-4D97-AF65-F5344CB8AC3E}">
        <p14:creationId xmlns:p14="http://schemas.microsoft.com/office/powerpoint/2010/main" val="1776870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7524" y="555526"/>
            <a:ext cx="8568952" cy="432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1D07C5-B228-2005-74A8-7F44E0079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264" y="3484874"/>
            <a:ext cx="1641306" cy="13191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4BF6C7-8BA7-1072-C946-3C2D7571E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50" y="1448980"/>
            <a:ext cx="1007582" cy="18280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2E736A-70FA-65B9-7743-3C9E292D2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33" y="1792593"/>
            <a:ext cx="1587096" cy="12696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A44729-C7C2-D842-74E3-3311242F6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744" y="2231303"/>
            <a:ext cx="1363377" cy="7805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32CF24-B719-3E55-513F-24202F02F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7951" y="3179444"/>
            <a:ext cx="2093341" cy="12045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9A78E5-25A0-5789-5ECE-D860C03AB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2328" y="728970"/>
            <a:ext cx="2632168" cy="13191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8098AF-F891-5F9D-1FA9-87CD63280B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6275" y="3309576"/>
            <a:ext cx="2295005" cy="13191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604CEB-3AAC-4C7D-C604-2EF4C8897A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1095" y="823818"/>
            <a:ext cx="1393642" cy="12819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3BD268-8260-AB27-84A6-90923D8A38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7674" y="2105733"/>
            <a:ext cx="1951708" cy="126978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8E3C0A0-F902-A63F-FC8E-7FDDF47F50F6}"/>
              </a:ext>
            </a:extLst>
          </p:cNvPr>
          <p:cNvSpPr/>
          <p:nvPr/>
        </p:nvSpPr>
        <p:spPr>
          <a:xfrm>
            <a:off x="3563888" y="267494"/>
            <a:ext cx="1692188" cy="64807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672258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7524" y="555526"/>
            <a:ext cx="8568952" cy="432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58144" y="2755437"/>
            <a:ext cx="473206" cy="4732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나눔스퀘어" panose="020B0600000101010101" pitchFamily="50" charset="-127"/>
              <a:buChar char="–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8BC40F-BCFA-A809-4A2F-1F181533D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77" y="1802262"/>
            <a:ext cx="5483961" cy="23350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05E521-3A71-CEFB-7A4F-7259EB0CE5BB}"/>
              </a:ext>
            </a:extLst>
          </p:cNvPr>
          <p:cNvSpPr txBox="1"/>
          <p:nvPr/>
        </p:nvSpPr>
        <p:spPr>
          <a:xfrm>
            <a:off x="3635896" y="1174248"/>
            <a:ext cx="208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MVC </a:t>
            </a:r>
            <a:r>
              <a: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패턴 모델 </a:t>
            </a:r>
            <a:r>
              <a:rPr lang="en-US" altLang="ko-KR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DBE82C1-0B3B-F67B-3B59-951C6877D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791" y="1938914"/>
            <a:ext cx="1966130" cy="2339543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834E3EA-B6D8-DD0A-7035-FF8A1BD48037}"/>
              </a:ext>
            </a:extLst>
          </p:cNvPr>
          <p:cNvSpPr/>
          <p:nvPr/>
        </p:nvSpPr>
        <p:spPr>
          <a:xfrm>
            <a:off x="7034340" y="2954560"/>
            <a:ext cx="1224136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FEE43C-BDE3-AFB9-39E0-534A6F50424D}"/>
              </a:ext>
            </a:extLst>
          </p:cNvPr>
          <p:cNvSpPr/>
          <p:nvPr/>
        </p:nvSpPr>
        <p:spPr>
          <a:xfrm>
            <a:off x="3563888" y="267494"/>
            <a:ext cx="1692188" cy="64807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388192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5BE003-3F11-4F7F-C72F-8F7E5D972D95}"/>
              </a:ext>
            </a:extLst>
          </p:cNvPr>
          <p:cNvSpPr/>
          <p:nvPr/>
        </p:nvSpPr>
        <p:spPr>
          <a:xfrm>
            <a:off x="2051720" y="1635646"/>
            <a:ext cx="4896544" cy="15121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76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3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주요 기능</a:t>
            </a:r>
          </a:p>
        </p:txBody>
      </p:sp>
    </p:spTree>
    <p:extLst>
      <p:ext uri="{BB962C8B-B14F-4D97-AF65-F5344CB8AC3E}">
        <p14:creationId xmlns:p14="http://schemas.microsoft.com/office/powerpoint/2010/main" val="3305586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95486"/>
            <a:ext cx="8784976" cy="4752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35062" y="2755437"/>
            <a:ext cx="473206" cy="4732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나눔스퀘어" panose="020B0600000101010101" pitchFamily="50" charset="-127"/>
              <a:buChar char="–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A9B92E09-43C9-408B-EAC1-8FC6FE702007}"/>
              </a:ext>
            </a:extLst>
          </p:cNvPr>
          <p:cNvSpPr/>
          <p:nvPr/>
        </p:nvSpPr>
        <p:spPr>
          <a:xfrm>
            <a:off x="179512" y="339502"/>
            <a:ext cx="3384376" cy="576064"/>
          </a:xfrm>
          <a:prstGeom prst="homePlat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프로그램 주요기능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회원</a:t>
            </a:r>
          </a:p>
        </p:txBody>
      </p:sp>
      <p:sp>
        <p:nvSpPr>
          <p:cNvPr id="14" name="순서도: 지연 13">
            <a:extLst>
              <a:ext uri="{FF2B5EF4-FFF2-40B4-BE49-F238E27FC236}">
                <a16:creationId xmlns:a16="http://schemas.microsoft.com/office/drawing/2014/main" id="{FB45C8CF-1977-8D91-6B99-0BDB878EBDB1}"/>
              </a:ext>
            </a:extLst>
          </p:cNvPr>
          <p:cNvSpPr/>
          <p:nvPr/>
        </p:nvSpPr>
        <p:spPr>
          <a:xfrm rot="5400000">
            <a:off x="3923928" y="-62642"/>
            <a:ext cx="1152128" cy="3600400"/>
          </a:xfrm>
          <a:prstGeom prst="flowChartDelay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0A52B7-C759-5A3F-7660-3FA664C088D0}"/>
              </a:ext>
            </a:extLst>
          </p:cNvPr>
          <p:cNvSpPr txBox="1"/>
          <p:nvPr/>
        </p:nvSpPr>
        <p:spPr>
          <a:xfrm>
            <a:off x="3500881" y="1475948"/>
            <a:ext cx="1998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PERSONAL</a:t>
            </a:r>
            <a:endParaRPr lang="ko-KR" altLang="en-US" sz="2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C01BDA8-A555-FF84-601A-BA249BCA9FF7}"/>
              </a:ext>
            </a:extLst>
          </p:cNvPr>
          <p:cNvSpPr/>
          <p:nvPr/>
        </p:nvSpPr>
        <p:spPr>
          <a:xfrm>
            <a:off x="1952813" y="1236375"/>
            <a:ext cx="247782" cy="24592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04F6C4F-8EAD-F1E7-12DA-4B63AF7966C4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1515894" y="1446288"/>
            <a:ext cx="473206" cy="341617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94276BE7-1838-B2AF-DE59-493D96EE3352}"/>
              </a:ext>
            </a:extLst>
          </p:cNvPr>
          <p:cNvSpPr/>
          <p:nvPr/>
        </p:nvSpPr>
        <p:spPr>
          <a:xfrm>
            <a:off x="872094" y="1650923"/>
            <a:ext cx="704352" cy="674359"/>
          </a:xfrm>
          <a:prstGeom prst="ellipse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F36CF98-0763-A9CF-C5FB-300317AD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45" y="1777957"/>
            <a:ext cx="376049" cy="4202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E5E9D1-AA90-8B4D-1AC7-4B36D40729D3}"/>
              </a:ext>
            </a:extLst>
          </p:cNvPr>
          <p:cNvSpPr txBox="1"/>
          <p:nvPr/>
        </p:nvSpPr>
        <p:spPr>
          <a:xfrm>
            <a:off x="532701" y="2404148"/>
            <a:ext cx="1447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CC0F268-ED02-8264-1EE2-FB1AF9E5D43B}"/>
              </a:ext>
            </a:extLst>
          </p:cNvPr>
          <p:cNvSpPr/>
          <p:nvPr/>
        </p:nvSpPr>
        <p:spPr>
          <a:xfrm>
            <a:off x="2561382" y="2436586"/>
            <a:ext cx="247782" cy="24592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72E20D3-30CA-0571-C9A9-D8D10E483985}"/>
              </a:ext>
            </a:extLst>
          </p:cNvPr>
          <p:cNvCxnSpPr>
            <a:cxnSpLocks/>
          </p:cNvCxnSpPr>
          <p:nvPr/>
        </p:nvCxnSpPr>
        <p:spPr>
          <a:xfrm flipH="1">
            <a:off x="2217621" y="2659403"/>
            <a:ext cx="393298" cy="41640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DB2A3EB1-11A3-35EB-057B-1A1D370B07DD}"/>
              </a:ext>
            </a:extLst>
          </p:cNvPr>
          <p:cNvSpPr/>
          <p:nvPr/>
        </p:nvSpPr>
        <p:spPr>
          <a:xfrm>
            <a:off x="1642706" y="3010832"/>
            <a:ext cx="704352" cy="674359"/>
          </a:xfrm>
          <a:prstGeom prst="ellipse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07ED82-AB78-3269-6961-6B5B3C7134E0}"/>
              </a:ext>
            </a:extLst>
          </p:cNvPr>
          <p:cNvSpPr txBox="1"/>
          <p:nvPr/>
        </p:nvSpPr>
        <p:spPr>
          <a:xfrm>
            <a:off x="1475656" y="3784161"/>
            <a:ext cx="1065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통합검색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8506F7-CFC8-8775-A35A-6C1FF8DAA656}"/>
              </a:ext>
            </a:extLst>
          </p:cNvPr>
          <p:cNvSpPr txBox="1"/>
          <p:nvPr/>
        </p:nvSpPr>
        <p:spPr>
          <a:xfrm>
            <a:off x="3291306" y="3108646"/>
            <a:ext cx="473206" cy="4732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나눔스퀘어" panose="020B0600000101010101" pitchFamily="50" charset="-127"/>
              <a:buChar char="–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6E18211-0441-8672-D50D-724805AD5F93}"/>
              </a:ext>
            </a:extLst>
          </p:cNvPr>
          <p:cNvSpPr/>
          <p:nvPr/>
        </p:nvSpPr>
        <p:spPr>
          <a:xfrm>
            <a:off x="3591525" y="2789795"/>
            <a:ext cx="247782" cy="24592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F681838-4C33-C973-2FBF-29A107931052}"/>
              </a:ext>
            </a:extLst>
          </p:cNvPr>
          <p:cNvCxnSpPr>
            <a:cxnSpLocks/>
          </p:cNvCxnSpPr>
          <p:nvPr/>
        </p:nvCxnSpPr>
        <p:spPr>
          <a:xfrm>
            <a:off x="3715416" y="3035723"/>
            <a:ext cx="0" cy="546129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E462C98B-4ED8-7693-5DB1-7810E81D8B15}"/>
              </a:ext>
            </a:extLst>
          </p:cNvPr>
          <p:cNvSpPr/>
          <p:nvPr/>
        </p:nvSpPr>
        <p:spPr>
          <a:xfrm>
            <a:off x="3363240" y="3581852"/>
            <a:ext cx="704352" cy="674359"/>
          </a:xfrm>
          <a:prstGeom prst="ellipse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67B6E6-C989-0CE7-0FC4-4C83767AADFE}"/>
              </a:ext>
            </a:extLst>
          </p:cNvPr>
          <p:cNvSpPr txBox="1"/>
          <p:nvPr/>
        </p:nvSpPr>
        <p:spPr>
          <a:xfrm>
            <a:off x="3059832" y="4336020"/>
            <a:ext cx="1311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 우편함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A605A87B-3A51-913F-9109-73071A395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953" y="3756664"/>
            <a:ext cx="448925" cy="33669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CF7E4EF-45EB-C6A1-9F53-BE585AD6FEBB}"/>
              </a:ext>
            </a:extLst>
          </p:cNvPr>
          <p:cNvSpPr txBox="1"/>
          <p:nvPr/>
        </p:nvSpPr>
        <p:spPr>
          <a:xfrm>
            <a:off x="4907446" y="3114356"/>
            <a:ext cx="473206" cy="4732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나눔스퀘어" panose="020B0600000101010101" pitchFamily="50" charset="-127"/>
              <a:buChar char="–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26D50F7-FEDD-AB1D-6C07-EB1760CA4A05}"/>
              </a:ext>
            </a:extLst>
          </p:cNvPr>
          <p:cNvSpPr/>
          <p:nvPr/>
        </p:nvSpPr>
        <p:spPr>
          <a:xfrm>
            <a:off x="5207665" y="2795505"/>
            <a:ext cx="247782" cy="24592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536D4F1-AE8F-3EB3-88C6-A08A4C8C9D4A}"/>
              </a:ext>
            </a:extLst>
          </p:cNvPr>
          <p:cNvCxnSpPr>
            <a:cxnSpLocks/>
          </p:cNvCxnSpPr>
          <p:nvPr/>
        </p:nvCxnSpPr>
        <p:spPr>
          <a:xfrm>
            <a:off x="5331556" y="3041433"/>
            <a:ext cx="0" cy="546129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97E7C8FC-AFDB-AB92-E656-2CB9F6B44AA8}"/>
              </a:ext>
            </a:extLst>
          </p:cNvPr>
          <p:cNvSpPr/>
          <p:nvPr/>
        </p:nvSpPr>
        <p:spPr>
          <a:xfrm>
            <a:off x="4979380" y="3587562"/>
            <a:ext cx="704352" cy="674359"/>
          </a:xfrm>
          <a:prstGeom prst="ellipse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33DC16-A3D1-2B96-30F6-041640A74DFB}"/>
              </a:ext>
            </a:extLst>
          </p:cNvPr>
          <p:cNvSpPr txBox="1"/>
          <p:nvPr/>
        </p:nvSpPr>
        <p:spPr>
          <a:xfrm>
            <a:off x="4675972" y="4341730"/>
            <a:ext cx="1311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고객센터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48954A5-CD14-780F-0556-FC95A6DF4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431" y="3675392"/>
            <a:ext cx="405008" cy="458299"/>
          </a:xfrm>
          <a:prstGeom prst="rect">
            <a:avLst/>
          </a:prstGeom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id="{C6D2A6A9-97C6-68C8-5348-65B22F1615C6}"/>
              </a:ext>
            </a:extLst>
          </p:cNvPr>
          <p:cNvSpPr/>
          <p:nvPr/>
        </p:nvSpPr>
        <p:spPr>
          <a:xfrm>
            <a:off x="6334838" y="2457573"/>
            <a:ext cx="247782" cy="24592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F03D6CD-371A-3B3C-EED7-F8EC17835AFC}"/>
              </a:ext>
            </a:extLst>
          </p:cNvPr>
          <p:cNvCxnSpPr>
            <a:cxnSpLocks/>
            <a:stCxn id="53" idx="5"/>
            <a:endCxn id="56" idx="1"/>
          </p:cNvCxnSpPr>
          <p:nvPr/>
        </p:nvCxnSpPr>
        <p:spPr>
          <a:xfrm>
            <a:off x="6546333" y="2667486"/>
            <a:ext cx="694359" cy="52574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45CAF3B0-5EB8-23DA-E391-77D2C1BBF069}"/>
              </a:ext>
            </a:extLst>
          </p:cNvPr>
          <p:cNvSpPr/>
          <p:nvPr/>
        </p:nvSpPr>
        <p:spPr>
          <a:xfrm>
            <a:off x="7137542" y="3094469"/>
            <a:ext cx="704352" cy="674359"/>
          </a:xfrm>
          <a:prstGeom prst="ellipse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343BA750-0D5B-E8D1-1583-BC36A9BED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312" y="3207246"/>
            <a:ext cx="451964" cy="44880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F6DD2A4-F4E1-681E-FF50-B7D6F7B0D4B8}"/>
              </a:ext>
            </a:extLst>
          </p:cNvPr>
          <p:cNvSpPr txBox="1"/>
          <p:nvPr/>
        </p:nvSpPr>
        <p:spPr>
          <a:xfrm>
            <a:off x="6383560" y="3839256"/>
            <a:ext cx="2356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게시글작성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DAFC7F3-7687-8306-0D68-70B0BB69798A}"/>
              </a:ext>
            </a:extLst>
          </p:cNvPr>
          <p:cNvSpPr/>
          <p:nvPr/>
        </p:nvSpPr>
        <p:spPr>
          <a:xfrm>
            <a:off x="6829981" y="1244777"/>
            <a:ext cx="247782" cy="24592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DC37FB8A-9EFA-7EBD-A513-9EFB31352371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7037842" y="1430683"/>
            <a:ext cx="626961" cy="43004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D48E78AF-2BEB-B251-271B-E9956986C003}"/>
              </a:ext>
            </a:extLst>
          </p:cNvPr>
          <p:cNvSpPr/>
          <p:nvPr/>
        </p:nvSpPr>
        <p:spPr>
          <a:xfrm>
            <a:off x="7561653" y="1761965"/>
            <a:ext cx="704352" cy="674359"/>
          </a:xfrm>
          <a:prstGeom prst="ellipse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40D76858-75D4-6CB8-CEB9-3FD6243E7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3561" y="1853690"/>
            <a:ext cx="498549" cy="44967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75A35818-28DE-0231-130C-CED4B281BD4B}"/>
              </a:ext>
            </a:extLst>
          </p:cNvPr>
          <p:cNvSpPr txBox="1"/>
          <p:nvPr/>
        </p:nvSpPr>
        <p:spPr>
          <a:xfrm>
            <a:off x="7257251" y="2506752"/>
            <a:ext cx="1311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신고</a:t>
            </a: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DF19DDAD-DF09-5240-60B1-7F4C429117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4324" y="3124555"/>
            <a:ext cx="473297" cy="46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87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</TotalTime>
  <Words>265</Words>
  <Application>Microsoft Office PowerPoint</Application>
  <PresentationFormat>화면 슬라이드 쇼(16:9)</PresentationFormat>
  <Paragraphs>85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나눔바른고딕</vt:lpstr>
      <vt:lpstr>나눔스퀘어</vt:lpstr>
      <vt:lpstr>Arial</vt:lpstr>
      <vt:lpstr>맑은 고딕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LDY</dc:creator>
  <cp:lastModifiedBy>user</cp:lastModifiedBy>
  <cp:revision>79</cp:revision>
  <dcterms:created xsi:type="dcterms:W3CDTF">2019-04-10T12:05:26Z</dcterms:created>
  <dcterms:modified xsi:type="dcterms:W3CDTF">2023-06-27T14:39:19Z</dcterms:modified>
</cp:coreProperties>
</file>